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5" r:id="rId6"/>
    <p:sldId id="270" r:id="rId7"/>
    <p:sldId id="260" r:id="rId8"/>
    <p:sldId id="261" r:id="rId9"/>
    <p:sldId id="266" r:id="rId10"/>
    <p:sldId id="262" r:id="rId11"/>
    <p:sldId id="264" r:id="rId12"/>
    <p:sldId id="268" r:id="rId13"/>
    <p:sldId id="263" r:id="rId14"/>
    <p:sldId id="267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D60719-E51F-4187-A826-D82D9EAC1C3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2875C5-172B-4F3A-B7BC-3BCEB9693A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ohn\Downloads\Comin_Thro_the_Rye.wmv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ohn\Videos\6-21-2010%2000002.mp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ohn\Videos\JohnnyCash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ohn\Videos\stepbrothers_0001.wm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ohn\Videos\6-21-2010%2000000.mp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Comin</a:t>
            </a:r>
            <a:r>
              <a:rPr lang="en-US" dirty="0" smtClean="0"/>
              <a:t>’ Thro’ the Rye”</a:t>
            </a:r>
            <a:br>
              <a:rPr lang="en-US" dirty="0" smtClean="0"/>
            </a:br>
            <a:r>
              <a:rPr lang="en-US" dirty="0" smtClean="0"/>
              <a:t>by The Real </a:t>
            </a:r>
            <a:r>
              <a:rPr lang="en-US" dirty="0" err="1" smtClean="0"/>
              <a:t>McKenzies</a:t>
            </a:r>
            <a:endParaRPr lang="en-US" dirty="0"/>
          </a:p>
        </p:txBody>
      </p:sp>
      <p:pic>
        <p:nvPicPr>
          <p:cNvPr id="4" name="Comin_Thro_the_Ry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1743075"/>
            <a:ext cx="5397500" cy="4048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9987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Extended Metaphor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Metaphors…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19812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one metaphor just won’t do. It is one metaphor with an extension of an added metaphor.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3505200"/>
            <a:ext cx="76754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Example: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“All of the world’s a stage/and all the men and      	women are merely players.”</a:t>
            </a:r>
          </a:p>
          <a:p>
            <a:endParaRPr lang="en-US" sz="2000" dirty="0"/>
          </a:p>
          <a:p>
            <a:r>
              <a:rPr lang="en-US" sz="2000" dirty="0" smtClean="0"/>
              <a:t>		</a:t>
            </a:r>
            <a:r>
              <a:rPr lang="en-US" sz="2000" dirty="0"/>
              <a:t> </a:t>
            </a:r>
            <a:r>
              <a:rPr lang="en-US" sz="2000" dirty="0" smtClean="0"/>
              <a:t>    - </a:t>
            </a:r>
            <a:r>
              <a:rPr lang="en-US" sz="2000" i="1" dirty="0" smtClean="0"/>
              <a:t>As You Like It </a:t>
            </a:r>
            <a:r>
              <a:rPr lang="en-US" sz="2000" dirty="0" smtClean="0"/>
              <a:t>by William Shakespeare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7607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Extended Metaphor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Metaphors…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1" y="2590800"/>
            <a:ext cx="297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 All the world’s a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38862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 …men and women are merely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2590800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</a:t>
            </a:r>
            <a:r>
              <a:rPr lang="en-US" sz="2400" dirty="0" smtClean="0">
                <a:solidFill>
                  <a:srgbClr val="FF0000"/>
                </a:solidFill>
              </a:rPr>
              <a:t>tage…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6600" y="3886200"/>
            <a:ext cx="125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players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60"/>
                            </p:stCondLst>
                            <p:childTnLst>
                              <p:par>
                                <p:cTn id="1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60"/>
                            </p:stCondLst>
                            <p:childTnLst>
                              <p:par>
                                <p:cTn id="20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60"/>
                            </p:stCondLst>
                            <p:childTnLst>
                              <p:par>
                                <p:cTn id="23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6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80"/>
                            </p:stCondLst>
                            <p:childTnLst>
                              <p:par>
                                <p:cTn id="3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80"/>
                            </p:stCondLst>
                            <p:childTnLst>
                              <p:par>
                                <p:cTn id="42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80"/>
                            </p:stCondLst>
                            <p:childTnLst>
                              <p:par>
                                <p:cTn id="45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6" grpId="1"/>
      <p:bldP spid="6" grpId="2"/>
      <p:bldP spid="6" grpId="3"/>
      <p:bldP spid="7" grpId="0"/>
      <p:bldP spid="7" grpId="1"/>
      <p:bldP spid="7" grpId="2"/>
      <p:bldP spid="7" grpId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7607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Dead Metaphor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Metaphors…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1" y="24384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type of metaphor that has been literally used to death. It has lost its original literal meaning and is now considered a cliché.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4191000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Examples: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4600" y="4191000"/>
            <a:ext cx="2760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Plowing through traffic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4648200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Falling in love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51054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Making money hand over fist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799"/>
            <a:ext cx="8229600" cy="76200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Dead Metaphor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Metaphors…</a:t>
            </a:r>
            <a:endParaRPr lang="en-US" dirty="0"/>
          </a:p>
        </p:txBody>
      </p:sp>
      <p:pic>
        <p:nvPicPr>
          <p:cNvPr id="5" name="6-21-2010 00002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2133600"/>
            <a:ext cx="59436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72847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Synecdoche Metaphor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Metaphors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22860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metaphor that uses part of a whole thing to describe the whole thing OR a whole thing to describe part of that thing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0" y="3733800"/>
            <a:ext cx="2778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SOUND CONFUSING????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4495800"/>
            <a:ext cx="3599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Allow me to explain through…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65227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All hands on deck…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EXAMPLES!!!!!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1981200"/>
            <a:ext cx="5272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hands represent the men who own them.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819400"/>
            <a:ext cx="63723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Twenty sails came into the harbor…</a:t>
            </a:r>
            <a:endParaRPr lang="en-US" sz="2700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3429000"/>
            <a:ext cx="418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“twenty sails” represents boats.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3962400"/>
            <a:ext cx="73053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I should have been a pair of ragged claws</a:t>
            </a:r>
            <a:endParaRPr lang="en-US" sz="2700" dirty="0"/>
          </a:p>
        </p:txBody>
      </p:sp>
      <p:sp>
        <p:nvSpPr>
          <p:cNvPr id="10" name="TextBox 9"/>
          <p:cNvSpPr txBox="1"/>
          <p:nvPr/>
        </p:nvSpPr>
        <p:spPr>
          <a:xfrm>
            <a:off x="1752600" y="44958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T.S. Eliot’s “The Love Song of J. Alfred </a:t>
            </a:r>
            <a:r>
              <a:rPr lang="en-US" dirty="0" err="1" smtClean="0"/>
              <a:t>Prufrock</a:t>
            </a:r>
            <a:r>
              <a:rPr lang="en-US" dirty="0" smtClean="0"/>
              <a:t>”, the claws represent the whole crab.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7607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Simple Metaphor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Metaphor…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20574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metaphor with a single link between the subject and its metaphoric vehicle (the image, word, or phrase that represents the idea of the metaphor).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3200400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Holdenspeak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3200400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“That killed me.”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3581400"/>
            <a:ext cx="2815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“That knocked me out.”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14600" y="3962400"/>
            <a:ext cx="274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“What a deal that was.”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14600" y="43434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“It's no fun to be yellow. Maybe I'm not </a:t>
            </a:r>
            <a:r>
              <a:rPr lang="en-US" i="1" dirty="0" smtClean="0"/>
              <a:t>all</a:t>
            </a:r>
            <a:r>
              <a:rPr lang="en-US" dirty="0" smtClean="0"/>
              <a:t> yellow. I don't know.”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87962"/>
          </a:xfrm>
        </p:spPr>
        <p:txBody>
          <a:bodyPr/>
          <a:lstStyle/>
          <a:p>
            <a:pPr algn="ctr"/>
            <a:r>
              <a:rPr lang="en-US" dirty="0" smtClean="0"/>
              <a:t>Now it’s your turn…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Like, What Does That Mean?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Use of Metaphors and Simile</a:t>
            </a:r>
          </a:p>
          <a:p>
            <a:pPr algn="ctr"/>
            <a:r>
              <a:rPr lang="en-US" dirty="0" smtClean="0"/>
              <a:t>In Literature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252472"/>
          </a:xfrm>
        </p:spPr>
        <p:txBody>
          <a:bodyPr/>
          <a:lstStyle/>
          <a:p>
            <a:pPr>
              <a:buNone/>
            </a:pPr>
            <a:r>
              <a:rPr lang="en-US" b="1" dirty="0" err="1" smtClean="0"/>
              <a:t>met·a·phor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mět'ə-fôr</a:t>
            </a:r>
            <a:r>
              <a:rPr lang="en-US" dirty="0" smtClean="0"/>
              <a:t>', -</a:t>
            </a:r>
            <a:r>
              <a:rPr lang="en-US" dirty="0" err="1" smtClean="0"/>
              <a:t>fər</a:t>
            </a:r>
            <a:r>
              <a:rPr lang="en-US" dirty="0" smtClean="0"/>
              <a:t>)   n.</a:t>
            </a:r>
          </a:p>
          <a:p>
            <a:pPr>
              <a:buNone/>
            </a:pPr>
            <a:r>
              <a:rPr lang="en-US" dirty="0" smtClean="0"/>
              <a:t>1. A figure of speech in which a word or phrase that ordinarily designates one thing is used to designate another, thus making an implicit comparison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Metaphor 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6576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2.One thing conceived as representing another; a symbol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81329"/>
            <a:ext cx="8153400" cy="57607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7000" dirty="0" smtClean="0"/>
              <a:t>He has the heart of a lion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Metaphors…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133600"/>
            <a:ext cx="5486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Rolling in dough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8194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It’s raining cats and dogs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35052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Kicked the bucket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41910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She has the voice of an angel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998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err="1" smtClean="0"/>
              <a:t>sim·i·le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sĭm'ə-lē</a:t>
            </a:r>
            <a:r>
              <a:rPr lang="en-US" dirty="0" smtClean="0"/>
              <a:t>)   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simile?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209800"/>
            <a:ext cx="609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A figure of speech in which two essentially unlike things are compared, often in a phrase introduced by </a:t>
            </a:r>
            <a:r>
              <a:rPr lang="en-US" sz="2700" i="1" dirty="0" smtClean="0"/>
              <a:t>like </a:t>
            </a:r>
            <a:r>
              <a:rPr lang="en-US" sz="2700" dirty="0" smtClean="0"/>
              <a:t> or </a:t>
            </a:r>
            <a:r>
              <a:rPr lang="en-US" sz="2700" i="1" dirty="0" smtClean="0"/>
              <a:t>as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Simile…</a:t>
            </a:r>
            <a:endParaRPr lang="en-US" dirty="0"/>
          </a:p>
        </p:txBody>
      </p:sp>
      <p:pic>
        <p:nvPicPr>
          <p:cNvPr id="6" name="JohnnyCash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800225"/>
            <a:ext cx="5105400" cy="382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7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 and Simile…</a:t>
            </a:r>
            <a:endParaRPr lang="en-US" dirty="0"/>
          </a:p>
        </p:txBody>
      </p:sp>
      <p:pic>
        <p:nvPicPr>
          <p:cNvPr id="4" name="stepbrothers_000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457325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6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 and Simile…</a:t>
            </a:r>
            <a:endParaRPr lang="en-US" dirty="0"/>
          </a:p>
        </p:txBody>
      </p:sp>
      <p:pic>
        <p:nvPicPr>
          <p:cNvPr id="4" name="6-21-2010 00000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600200"/>
            <a:ext cx="6248400" cy="416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4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286000"/>
            <a:ext cx="8229600" cy="1033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What were some metaphors from the previous </a:t>
            </a:r>
            <a:r>
              <a:rPr lang="en-US" dirty="0" smtClean="0"/>
              <a:t>clips?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 and Simile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4114800"/>
            <a:ext cx="4139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 smtClean="0"/>
              <a:t>What were the similes?</a:t>
            </a:r>
            <a:endParaRPr lang="en-US" sz="2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419</TotalTime>
  <Words>409</Words>
  <Application>Microsoft Office PowerPoint</Application>
  <PresentationFormat>On-screen Show (4:3)</PresentationFormat>
  <Paragraphs>66</Paragraphs>
  <Slides>17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“Comin’ Thro’ the Rye” by The Real McKenzies</vt:lpstr>
      <vt:lpstr>Like, What Does That Mean?</vt:lpstr>
      <vt:lpstr>What is a Metaphor ?</vt:lpstr>
      <vt:lpstr>Some Metaphors…</vt:lpstr>
      <vt:lpstr>What is a simile?</vt:lpstr>
      <vt:lpstr>An Example of Simile…</vt:lpstr>
      <vt:lpstr>Metaphor and Simile…</vt:lpstr>
      <vt:lpstr>Metaphor and Simile…</vt:lpstr>
      <vt:lpstr>Metaphor and Simile</vt:lpstr>
      <vt:lpstr>Types of Metaphors…</vt:lpstr>
      <vt:lpstr>Types of Metaphors…</vt:lpstr>
      <vt:lpstr>Types of Metaphors…</vt:lpstr>
      <vt:lpstr>Types of Metaphors…</vt:lpstr>
      <vt:lpstr>Types of Metaphors</vt:lpstr>
      <vt:lpstr>EXAMPLES!!!!!</vt:lpstr>
      <vt:lpstr>Types of Metaphor…</vt:lpstr>
      <vt:lpstr>Now it’s your turn…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Like, What Does That Mean?</dc:title>
  <dc:creator>John</dc:creator>
  <cp:lastModifiedBy>John</cp:lastModifiedBy>
  <cp:revision>35</cp:revision>
  <dcterms:created xsi:type="dcterms:W3CDTF">2010-06-21T21:51:14Z</dcterms:created>
  <dcterms:modified xsi:type="dcterms:W3CDTF">2010-06-22T05:07:18Z</dcterms:modified>
</cp:coreProperties>
</file>